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Gmarket Sans Bold" panose="020B0600000101010101" charset="-127"/>
      <p:bold r:id="rId15"/>
    </p:embeddedFont>
    <p:embeddedFont>
      <p:font typeface="Gmarket Sans Light" panose="020B0600000101010101" charset="-127"/>
      <p:regular r:id="rId16"/>
    </p:embeddedFont>
    <p:embeddedFont>
      <p:font typeface="SpoqaHanSans-Bold" panose="020B0600000101010101" charset="-127"/>
      <p:bold r:id="rId17"/>
    </p:embeddedFont>
    <p:embeddedFont>
      <p:font typeface="SpoqaHanSans-Light" panose="020B0600000101010101" charset="-127"/>
      <p:regular r:id="rId18"/>
    </p:embeddedFont>
    <p:embeddedFont>
      <p:font typeface="SpoqaHanSans-Regular" panose="020B0600000101010101" charset="-127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ybson0718/WebProgramming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ybson0718/WebProgramming" TargetMode="External"/><Relationship Id="rId4" Type="http://schemas.openxmlformats.org/officeDocument/2006/relationships/hyperlink" Target="http://127.0.0.1:5500/company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F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100" y="7200900"/>
            <a:ext cx="5499100" cy="1917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7518400"/>
            <a:ext cx="1270000" cy="1270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9300" y="7518400"/>
            <a:ext cx="1270000" cy="1270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0" y="7518400"/>
            <a:ext cx="1270000" cy="1270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95300" y="685800"/>
            <a:ext cx="12928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9000" b="1" i="0" u="none" strike="noStrike">
                <a:solidFill>
                  <a:srgbClr val="FFFFFF"/>
                </a:solidFill>
                <a:ea typeface="Gmarket Sans Bold"/>
              </a:rPr>
              <a:t>내가</a:t>
            </a:r>
            <a:r>
              <a:rPr lang="en-US" sz="9000" b="1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9000" b="1" i="0" u="none" strike="noStrike">
                <a:solidFill>
                  <a:srgbClr val="FFFFFF"/>
                </a:solidFill>
                <a:ea typeface="Gmarket Sans Bold"/>
              </a:rPr>
              <a:t>가고</a:t>
            </a:r>
            <a:r>
              <a:rPr lang="en-US" sz="9000" b="1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9000" b="1" i="0" u="none" strike="noStrike">
                <a:solidFill>
                  <a:srgbClr val="FFFFFF"/>
                </a:solidFill>
                <a:ea typeface="Gmarket Sans Bold"/>
              </a:rPr>
              <a:t>싶은</a:t>
            </a:r>
            <a:r>
              <a:rPr lang="en-US" sz="9000" b="1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9000" b="1" i="0" u="none" strike="noStrike">
                <a:solidFill>
                  <a:srgbClr val="FFFFFF"/>
                </a:solidFill>
                <a:ea typeface="Gmarket Sans Bold"/>
              </a:rPr>
              <a:t>회사</a:t>
            </a:r>
            <a:r>
              <a:rPr lang="en-US" sz="9000" b="1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9000" b="1" i="0" u="none" strike="noStrike">
                <a:solidFill>
                  <a:srgbClr val="FFFFFF"/>
                </a:solidFill>
                <a:ea typeface="Gmarket Sans Bold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64100" y="5092700"/>
            <a:ext cx="118872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9400" b="0" i="0" u="none" strike="noStrike">
                <a:solidFill>
                  <a:srgbClr val="FFFFFF"/>
                </a:solidFill>
                <a:latin typeface="Gmarket Sans Bold"/>
              </a:rPr>
              <a:t>2021663041 </a:t>
            </a:r>
            <a:r>
              <a:rPr lang="ko-KR" sz="9400" b="0" i="0" u="none" strike="noStrike">
                <a:solidFill>
                  <a:srgbClr val="FFFFFF"/>
                </a:solidFill>
                <a:ea typeface="Gmarket Sans Bold"/>
              </a:rPr>
              <a:t>손영빈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2700" y="2641600"/>
            <a:ext cx="141351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dirty="0" err="1">
                <a:solidFill>
                  <a:srgbClr val="FFFFFF"/>
                </a:solidFill>
                <a:ea typeface="Gmarket Sans Bold"/>
              </a:rPr>
              <a:t>깃허브</a:t>
            </a:r>
            <a:r>
              <a:rPr lang="en-US" sz="6500" b="0" i="0" u="none" strike="noStrike" dirty="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6500" b="0" i="0" u="none" strike="noStrike" dirty="0">
                <a:solidFill>
                  <a:srgbClr val="FFFFFF"/>
                </a:solidFill>
                <a:ea typeface="Gmarket Sans Bold"/>
              </a:rPr>
              <a:t>주소</a:t>
            </a:r>
          </a:p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ybson0718/</a:t>
            </a:r>
            <a:r>
              <a:rPr lang="en-US" altLang="ko-KR" sz="4000" dirty="0" err="1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WebProgramming</a:t>
            </a:r>
            <a:r>
              <a:rPr lang="en-US" altLang="ko-KR" sz="4000" dirty="0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en-US" altLang="ko-KR" sz="4000" dirty="0" err="1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WebProgramming</a:t>
            </a:r>
            <a:endParaRPr lang="en-US" sz="3900" b="0" i="0" u="none" strike="noStrike" dirty="0">
              <a:solidFill>
                <a:schemeClr val="bg2"/>
              </a:solidFill>
              <a:latin typeface="Gmarket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03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38100"/>
            <a:ext cx="7239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217400" y="4660900"/>
            <a:ext cx="6108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5200" b="0" i="0" u="none" strike="noStrike">
                <a:solidFill>
                  <a:srgbClr val="47CF7D"/>
                </a:solidFill>
                <a:ea typeface="Gmarket Sans Bold"/>
              </a:rPr>
              <a:t>기업</a:t>
            </a:r>
            <a:r>
              <a:rPr lang="en-US" sz="5200" b="0" i="0" u="none" strike="noStrike">
                <a:solidFill>
                  <a:srgbClr val="47CF7D"/>
                </a:solidFill>
                <a:latin typeface="Gmarket Sans Bold"/>
              </a:rPr>
              <a:t> </a:t>
            </a:r>
            <a:r>
              <a:rPr lang="ko-KR" sz="5200" b="0" i="0" u="none" strike="noStrike">
                <a:solidFill>
                  <a:srgbClr val="47CF7D"/>
                </a:solidFill>
                <a:ea typeface="Gmarket Sans Bold"/>
              </a:rPr>
              <a:t>윤리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900"/>
            <a:ext cx="13042900" cy="369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4572000"/>
            <a:ext cx="13042900" cy="5715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992100" y="4660900"/>
            <a:ext cx="5359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5200" b="0" i="0" u="none" strike="noStrike">
                <a:solidFill>
                  <a:srgbClr val="47CF7D"/>
                </a:solidFill>
                <a:ea typeface="Gmarket Sans Bold"/>
              </a:rPr>
              <a:t>문의하기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100" y="1562100"/>
            <a:ext cx="1689100" cy="508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756900" y="1638300"/>
            <a:ext cx="133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SpoqaHanSans-Bold"/>
              </a:rPr>
              <a:t>웹</a:t>
            </a:r>
            <a:r>
              <a:rPr lang="en-US" sz="2000" b="0" i="0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SpoqaHanSans-Bold"/>
              </a:rPr>
              <a:t>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79100" y="2667000"/>
            <a:ext cx="6489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altLang="ko-KR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NAVER </a:t>
            </a:r>
            <a:r>
              <a:rPr lang="ko-KR" alt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endParaRPr lang="en-US" sz="2000" b="0" i="0" u="none" strike="noStrike" dirty="0">
              <a:latin typeface="SpoqaHanSans-Regular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100" y="4203700"/>
            <a:ext cx="1689100" cy="50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756900" y="4267200"/>
            <a:ext cx="133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SpoqaHanSans-Bold"/>
              </a:rPr>
              <a:t>깃허브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79100" y="5308600"/>
            <a:ext cx="6489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altLang="ko-KR" sz="2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ybson0718/</a:t>
            </a:r>
            <a:r>
              <a:rPr lang="en-US" altLang="ko-KR" sz="20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WebProgramming</a:t>
            </a:r>
            <a:r>
              <a:rPr lang="en-US" altLang="ko-KR" sz="2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en-US" altLang="ko-KR" sz="20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WebProgramming</a:t>
            </a:r>
            <a:endParaRPr lang="en-US" sz="2000" b="0" i="0" u="none" strike="noStrike" dirty="0">
              <a:latin typeface="SpoqaHanSans-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3100" y="584200"/>
            <a:ext cx="5829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200" b="0" i="0" u="none" strike="noStrike">
                <a:solidFill>
                  <a:srgbClr val="47CF7D"/>
                </a:solidFill>
                <a:ea typeface="Gmarket Sans Bold"/>
              </a:rPr>
              <a:t>출처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1600" b="0" i="0" u="none" strike="noStrike" dirty="0">
              <a:solidFill>
                <a:srgbClr val="000000"/>
              </a:solidFill>
              <a:latin typeface="SpoqaHanSans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73100" y="2286000"/>
            <a:ext cx="5740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000" b="0" i="0" u="none" strike="noStrike">
                <a:solidFill>
                  <a:srgbClr val="000000">
                    <a:alpha val="70196"/>
                  </a:srgbClr>
                </a:solidFill>
                <a:latin typeface="SpoqaHanSans-Regular"/>
              </a:rPr>
              <a:t>https://chatgpt.com/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3100" y="1866900"/>
            <a:ext cx="5753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SpoqaHanSans-Bold"/>
              </a:rPr>
              <a:t>챗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poqaHanSans-Bold"/>
              </a:rPr>
              <a:t>지피티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Bold"/>
              </a:rPr>
              <a:t> (ChatGPT)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3100" y="3822700"/>
            <a:ext cx="5740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000" b="0" i="0" u="none" strike="noStrike">
                <a:solidFill>
                  <a:srgbClr val="000000">
                    <a:alpha val="70196"/>
                  </a:srgbClr>
                </a:solidFill>
                <a:latin typeface="SpoqaHanSans-Regular"/>
              </a:rPr>
              <a:t>https://getbootstrap.kr/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3100" y="3403600"/>
            <a:ext cx="5753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SpoqaHanSans-Bold"/>
              </a:rPr>
              <a:t>부트스트랩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Bold"/>
              </a:rPr>
              <a:t>(Bootstrap)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3100" y="5168900"/>
            <a:ext cx="5740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000" b="0" i="0" u="none" strike="noStrike">
                <a:solidFill>
                  <a:srgbClr val="000000">
                    <a:alpha val="70196"/>
                  </a:srgbClr>
                </a:solidFill>
                <a:latin typeface="SpoqaHanSans-Regular"/>
              </a:rPr>
              <a:t>https://tailwindcss.com/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3100" y="4737100"/>
            <a:ext cx="5753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400" b="0" i="0" u="none" strike="noStrike" dirty="0" err="1">
                <a:solidFill>
                  <a:srgbClr val="000000"/>
                </a:solidFill>
                <a:ea typeface="SpoqaHanSans-Bold"/>
              </a:rPr>
              <a:t>테일윈드</a:t>
            </a:r>
            <a:r>
              <a:rPr lang="en-US" sz="2400" b="0" i="0" u="none" strike="noStrike" dirty="0">
                <a:solidFill>
                  <a:srgbClr val="000000"/>
                </a:solidFill>
                <a:latin typeface="SpoqaHanSans-Bold"/>
              </a:rPr>
              <a:t>(Tailwind CSS)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3100" y="6604000"/>
            <a:ext cx="5740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000" b="0" i="0" u="none" strike="noStrike">
                <a:solidFill>
                  <a:srgbClr val="000000">
                    <a:alpha val="70196"/>
                  </a:srgbClr>
                </a:solidFill>
                <a:latin typeface="SpoqaHanSans-Regular"/>
              </a:rPr>
              <a:t>https://www.navercorp.com/main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3100" y="6184900"/>
            <a:ext cx="5753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SpoqaHanSans-Bold"/>
              </a:rPr>
              <a:t>네이버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Bold"/>
              </a:rPr>
              <a:t>(</a:t>
            </a:r>
            <a:r>
              <a:rPr lang="ko-KR" sz="2400" b="0" i="0" u="none" strike="noStrike">
                <a:solidFill>
                  <a:srgbClr val="000000"/>
                </a:solidFill>
                <a:ea typeface="SpoqaHanSans-Bold"/>
              </a:rPr>
              <a:t>주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Bold"/>
              </a:rPr>
              <a:t>)|NAVER Corporation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F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9500" y="7048500"/>
            <a:ext cx="161290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0000" b="0" i="0" u="none" strike="noStrike">
                <a:solidFill>
                  <a:srgbClr val="FFFFFF"/>
                </a:solidFill>
                <a:latin typeface="Gmarket Sans Bold"/>
              </a:rPr>
              <a:t>2021663041 </a:t>
            </a:r>
            <a:r>
              <a:rPr lang="ko-KR" sz="10000" b="0" i="0" u="none" strike="noStrike">
                <a:solidFill>
                  <a:srgbClr val="FFFFFF"/>
                </a:solidFill>
                <a:ea typeface="Gmarket Sans Bold"/>
              </a:rPr>
              <a:t>손영빈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06500" y="1790700"/>
            <a:ext cx="9029700" cy="330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0000" b="0" i="0" u="none" strike="noStrike" spc="-100">
                <a:solidFill>
                  <a:srgbClr val="000000"/>
                </a:solidFill>
                <a:ea typeface="Gmarket Sans Light"/>
              </a:rPr>
              <a:t>내가</a:t>
            </a:r>
            <a:r>
              <a:rPr lang="en-US" sz="100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0000" b="0" i="0" u="none" strike="noStrike" spc="-100">
                <a:solidFill>
                  <a:srgbClr val="000000"/>
                </a:solidFill>
                <a:ea typeface="Gmarket Sans Light"/>
              </a:rPr>
              <a:t>가고</a:t>
            </a:r>
            <a:r>
              <a:rPr lang="en-US" sz="100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0000" b="0" i="0" u="none" strike="noStrike" spc="-100">
                <a:solidFill>
                  <a:srgbClr val="000000"/>
                </a:solidFill>
                <a:ea typeface="Gmarket Sans Light"/>
              </a:rPr>
              <a:t>싶은</a:t>
            </a:r>
            <a:r>
              <a:rPr lang="en-US" sz="100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0000" b="0" i="0" u="none" strike="noStrike" spc="-100">
                <a:solidFill>
                  <a:srgbClr val="000000"/>
                </a:solidFill>
                <a:ea typeface="Gmarket Sans Light"/>
              </a:rPr>
              <a:t>회사</a:t>
            </a:r>
            <a:r>
              <a:rPr lang="en-US" sz="100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0000" b="0" i="0" u="none" strike="noStrike" spc="-100">
                <a:solidFill>
                  <a:srgbClr val="000000"/>
                </a:solidFill>
                <a:ea typeface="Gmarket Sans Light"/>
              </a:rPr>
              <a:t>소개하기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62400" y="6108700"/>
            <a:ext cx="13792200" cy="391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0" b="0" i="0" u="none" strike="noStrike" spc="-1500">
                <a:solidFill>
                  <a:srgbClr val="47CF7D"/>
                </a:solidFill>
                <a:latin typeface="Gmarket Sans Bold"/>
              </a:rPr>
              <a:t>NAVER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4"/>
          <p:cNvSpPr txBox="1"/>
          <p:nvPr/>
        </p:nvSpPr>
        <p:spPr>
          <a:xfrm>
            <a:off x="1104900" y="1016000"/>
            <a:ext cx="9956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7900" b="0" i="0" u="none" strike="noStrike">
                <a:solidFill>
                  <a:srgbClr val="000000"/>
                </a:solidFill>
                <a:ea typeface="SpoqaHanSans-Bold"/>
              </a:rPr>
              <a:t>제가</a:t>
            </a:r>
            <a:r>
              <a:rPr lang="en-US" sz="79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7900" b="0" i="0" u="none" strike="noStrike">
                <a:solidFill>
                  <a:srgbClr val="000000"/>
                </a:solidFill>
                <a:ea typeface="SpoqaHanSans-Bold"/>
              </a:rPr>
              <a:t>가고</a:t>
            </a:r>
            <a:r>
              <a:rPr lang="en-US" sz="79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7900" b="0" i="0" u="none" strike="noStrike">
                <a:solidFill>
                  <a:srgbClr val="000000"/>
                </a:solidFill>
                <a:ea typeface="SpoqaHanSans-Bold"/>
              </a:rPr>
              <a:t>싶은</a:t>
            </a:r>
            <a:r>
              <a:rPr lang="en-US" sz="79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7900" b="0" i="0" u="none" strike="noStrike">
                <a:solidFill>
                  <a:srgbClr val="000000"/>
                </a:solidFill>
                <a:ea typeface="SpoqaHanSans-Bold"/>
              </a:rPr>
              <a:t>회사는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1400" y="2667000"/>
            <a:ext cx="9893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5300" b="0" i="0" u="none" strike="noStrike">
                <a:solidFill>
                  <a:srgbClr val="000000">
                    <a:alpha val="50196"/>
                  </a:srgbClr>
                </a:solidFill>
                <a:ea typeface="SpoqaHanSans-Light"/>
              </a:rPr>
              <a:t>네이버</a:t>
            </a:r>
            <a:r>
              <a:rPr lang="en-US" sz="5300" b="0" i="0" u="none" strike="noStrike">
                <a:solidFill>
                  <a:srgbClr val="000000">
                    <a:alpha val="50196"/>
                  </a:srgbClr>
                </a:solidFill>
                <a:latin typeface="SpoqaHanSans-Light"/>
              </a:rPr>
              <a:t> </a:t>
            </a:r>
            <a:r>
              <a:rPr lang="ko-KR" sz="5300" b="0" i="0" u="none" strike="noStrike">
                <a:solidFill>
                  <a:srgbClr val="000000">
                    <a:alpha val="50196"/>
                  </a:srgbClr>
                </a:solidFill>
                <a:ea typeface="SpoqaHanSans-Light"/>
              </a:rPr>
              <a:t>입니다</a:t>
            </a:r>
            <a:r>
              <a:rPr lang="en-US" sz="5300" b="0" i="0" u="none" strike="noStrike">
                <a:solidFill>
                  <a:srgbClr val="000000">
                    <a:alpha val="50196"/>
                  </a:srgbClr>
                </a:solidFill>
                <a:latin typeface="SpoqaHanSans-Light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961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0" y="6807200"/>
            <a:ext cx="1968500" cy="1968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0" y="7340600"/>
            <a:ext cx="609600" cy="889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0" y="4152900"/>
            <a:ext cx="1968500" cy="196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900" y="4826000"/>
            <a:ext cx="863600" cy="635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0" y="1536700"/>
            <a:ext cx="1968500" cy="1968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4600" y="2082800"/>
            <a:ext cx="825500" cy="876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100" y="0"/>
            <a:ext cx="3479800" cy="660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1700" y="0"/>
            <a:ext cx="3441700" cy="9232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963400" y="2184400"/>
            <a:ext cx="4152900" cy="889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Bootstrap CSS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Tailwind CSS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25300" y="4813300"/>
            <a:ext cx="3721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회사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소개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서비스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대표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기술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기업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윤리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문의하기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63400" y="7086600"/>
            <a:ext cx="3721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47CF7D"/>
                </a:solidFill>
                <a:ea typeface="Gmarket Sans Bold"/>
              </a:rPr>
              <a:t>관련</a:t>
            </a:r>
            <a:r>
              <a:rPr lang="en-US" sz="2400" b="0" i="0" u="none" strike="noStrike">
                <a:solidFill>
                  <a:srgbClr val="47CF7D"/>
                </a:solidFill>
                <a:latin typeface="Gmarket Sans Bold"/>
              </a:rPr>
              <a:t> </a:t>
            </a:r>
            <a:r>
              <a:rPr lang="ko-KR" sz="2400" b="0" i="0" u="none" strike="noStrike">
                <a:solidFill>
                  <a:srgbClr val="47CF7D"/>
                </a:solidFill>
                <a:ea typeface="Gmarket Sans Bold"/>
              </a:rPr>
              <a:t>정보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63400" y="4381500"/>
            <a:ext cx="3721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47CF7D"/>
                </a:solidFill>
                <a:ea typeface="Gmarket Sans Bold"/>
              </a:rPr>
              <a:t>보기</a:t>
            </a:r>
            <a:r>
              <a:rPr lang="en-US" sz="2400" b="0" i="0" u="none" strike="noStrike">
                <a:solidFill>
                  <a:srgbClr val="47CF7D"/>
                </a:solidFill>
                <a:latin typeface="Gmarket Sans Bold"/>
              </a:rPr>
              <a:t> 5</a:t>
            </a:r>
            <a:r>
              <a:rPr lang="ko-KR" sz="2400" b="0" i="0" u="none" strike="noStrike">
                <a:solidFill>
                  <a:srgbClr val="47CF7D"/>
                </a:solidFill>
                <a:ea typeface="Gmarket Sans Bold"/>
              </a:rPr>
              <a:t>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1600" b="0" i="0" u="none" strike="noStrike" dirty="0">
              <a:solidFill>
                <a:srgbClr val="000000"/>
              </a:solidFill>
              <a:latin typeface="SpoqaHanSans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963400" y="1765300"/>
            <a:ext cx="3721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>
                <a:solidFill>
                  <a:srgbClr val="47CF7D"/>
                </a:solidFill>
                <a:latin typeface="Gmarket Sans Bold"/>
              </a:rPr>
              <a:t>CSS FRAMEWORK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63400" y="7518400"/>
            <a:ext cx="4775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네이버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(</a:t>
            </a: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주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) | NAVER Corporation</a:t>
            </a:r>
          </a:p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적극</a:t>
            </a:r>
            <a:r>
              <a:rPr lang="en-US" sz="2400" b="0" i="0" u="none" strike="noStrike">
                <a:solidFill>
                  <a:srgbClr val="000000"/>
                </a:solidFill>
                <a:latin typeface="SpoqaHanSans-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poqaHanSans-Light"/>
              </a:rPr>
              <a:t>활용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F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239000" y="6350000"/>
            <a:ext cx="9918700" cy="276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200" b="0" i="0" u="none" strike="noStrike">
                <a:solidFill>
                  <a:srgbClr val="FFFFFF"/>
                </a:solidFill>
                <a:ea typeface="SpoqaHanSans-Bold"/>
              </a:rPr>
              <a:t>네이버</a:t>
            </a:r>
            <a:r>
              <a:rPr lang="en-US" sz="5200" b="0" i="0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SpoqaHanSans-Bold"/>
              </a:rPr>
              <a:t>회사</a:t>
            </a:r>
            <a:r>
              <a:rPr lang="en-US" sz="5200" b="0" i="0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SpoqaHanSans-Bold"/>
              </a:rPr>
              <a:t>소개하는</a:t>
            </a:r>
            <a:r>
              <a:rPr lang="en-US" sz="5200" b="0" i="0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SpoqaHanSans-Bold"/>
              </a:rPr>
              <a:t>페이지</a:t>
            </a:r>
          </a:p>
          <a:p>
            <a:pPr lvl="0" algn="l">
              <a:lnSpc>
                <a:spcPct val="116199"/>
              </a:lnSpc>
            </a:pPr>
            <a:endParaRPr lang="ko-KR" sz="5200" b="0" i="0" u="none" strike="noStrike">
              <a:solidFill>
                <a:srgbClr val="FFFFFF"/>
              </a:solidFill>
              <a:ea typeface="SpoqaHanSans-Bold"/>
            </a:endParaRPr>
          </a:p>
          <a:p>
            <a:pPr lvl="0" algn="l">
              <a:lnSpc>
                <a:spcPct val="116199"/>
              </a:lnSpc>
            </a:pPr>
            <a:r>
              <a:rPr lang="ko-KR" sz="5200" b="0" i="0" u="none" strike="noStrike">
                <a:solidFill>
                  <a:srgbClr val="FFFFFF"/>
                </a:solidFill>
                <a:ea typeface="SpoqaHanSans-Bold"/>
              </a:rPr>
              <a:t>웹</a:t>
            </a:r>
            <a:r>
              <a:rPr lang="en-US" sz="5200" b="0" i="0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SpoqaHanSans-Bold"/>
              </a:rPr>
              <a:t>페이지</a:t>
            </a:r>
            <a:r>
              <a:rPr lang="en-US" sz="5200" b="0" i="0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SpoqaHanSans-Bold"/>
              </a:rPr>
              <a:t>화면</a:t>
            </a:r>
            <a:r>
              <a:rPr lang="en-US" sz="5200" b="0" i="0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SpoqaHanSans-Bold"/>
              </a:rPr>
              <a:t>및</a:t>
            </a:r>
            <a:r>
              <a:rPr lang="en-US" sz="5200" b="0" i="0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SpoqaHanSans-Bold"/>
              </a:rPr>
              <a:t>코드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1600" b="0" i="0" u="none" strike="noStrike" dirty="0">
              <a:solidFill>
                <a:srgbClr val="FFFFFF"/>
              </a:solidFill>
              <a:latin typeface="SpoqaHanSans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89000" y="304800"/>
            <a:ext cx="13271500" cy="391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0" b="0" i="0" u="none" strike="noStrike">
                <a:solidFill>
                  <a:srgbClr val="FFFFFF"/>
                </a:solidFill>
                <a:latin typeface="Gmarket Sans Bold"/>
              </a:rPr>
              <a:t>NAVER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0"/>
            <a:ext cx="12039600" cy="3644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96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7632700"/>
            <a:ext cx="1562100" cy="156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600" y="4279900"/>
            <a:ext cx="1485900" cy="1485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235700" y="7924800"/>
            <a:ext cx="43942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5200" b="0" i="0" u="none" strike="noStrike">
                <a:solidFill>
                  <a:srgbClr val="47CF7D"/>
                </a:solidFill>
                <a:latin typeface="Gmarket Sans Bold"/>
              </a:rPr>
              <a:t>style.css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39100" y="5727700"/>
            <a:ext cx="43942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5200" b="0" i="0" u="none" strike="noStrike">
                <a:solidFill>
                  <a:srgbClr val="47CF7D"/>
                </a:solidFill>
                <a:latin typeface="Gmarket Sans Bold"/>
              </a:rPr>
              <a:t>script.js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0"/>
            <a:ext cx="6146800" cy="514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3500"/>
            <a:ext cx="9017000" cy="532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080500" y="4660900"/>
            <a:ext cx="92710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5200" b="0" i="0" u="none" strike="noStrike">
                <a:solidFill>
                  <a:srgbClr val="47CF7D"/>
                </a:solidFill>
                <a:ea typeface="Gmarket Sans Bold"/>
              </a:rPr>
              <a:t>페이지</a:t>
            </a:r>
            <a:r>
              <a:rPr lang="en-US" sz="5200" b="0" i="0" u="none" strike="noStrike">
                <a:solidFill>
                  <a:srgbClr val="47CF7D"/>
                </a:solidFill>
                <a:latin typeface="Gmarket Sans Bold"/>
              </a:rPr>
              <a:t> </a:t>
            </a:r>
            <a:r>
              <a:rPr lang="ko-KR" sz="5200" b="0" i="0" u="none" strike="noStrike">
                <a:solidFill>
                  <a:srgbClr val="47CF7D"/>
                </a:solidFill>
                <a:ea typeface="Gmarket Sans Bold"/>
              </a:rPr>
              <a:t>첫</a:t>
            </a:r>
            <a:r>
              <a:rPr lang="en-US" sz="5200" b="0" i="0" u="none" strike="noStrike">
                <a:solidFill>
                  <a:srgbClr val="47CF7D"/>
                </a:solidFill>
                <a:latin typeface="Gmarket Sans Bold"/>
              </a:rPr>
              <a:t> </a:t>
            </a:r>
            <a:r>
              <a:rPr lang="ko-KR" sz="5200" b="0" i="0" u="none" strike="noStrike">
                <a:solidFill>
                  <a:srgbClr val="47CF7D"/>
                </a:solidFill>
                <a:ea typeface="Gmarket Sans Bold"/>
              </a:rPr>
              <a:t>화면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6700" cy="544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8300"/>
            <a:ext cx="9144000" cy="4838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36200" y="4660900"/>
            <a:ext cx="70485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5200" b="0" i="0" u="none" strike="noStrike">
                <a:solidFill>
                  <a:srgbClr val="47CF7D"/>
                </a:solidFill>
                <a:ea typeface="Gmarket Sans Bold"/>
              </a:rPr>
              <a:t>회사</a:t>
            </a:r>
            <a:r>
              <a:rPr lang="en-US" sz="5200" b="0" i="0" u="none" strike="noStrike">
                <a:solidFill>
                  <a:srgbClr val="47CF7D"/>
                </a:solidFill>
                <a:latin typeface="Gmarket Sans Bold"/>
              </a:rPr>
              <a:t> </a:t>
            </a:r>
            <a:r>
              <a:rPr lang="ko-KR" sz="5200" b="0" i="0" u="none" strike="noStrike">
                <a:solidFill>
                  <a:srgbClr val="47CF7D"/>
                </a:solidFill>
                <a:ea typeface="Gmarket Sans Bold"/>
              </a:rPr>
              <a:t>소개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300"/>
            <a:ext cx="4838700" cy="726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0"/>
            <a:ext cx="79502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788900" y="4660900"/>
            <a:ext cx="5562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5200" b="0" i="0" u="none" strike="noStrike">
                <a:solidFill>
                  <a:srgbClr val="47CF7D"/>
                </a:solidFill>
                <a:ea typeface="Gmarket Sans Bold"/>
              </a:rPr>
              <a:t>주요</a:t>
            </a:r>
            <a:r>
              <a:rPr lang="en-US" sz="5200" b="0" i="0" u="none" strike="noStrike">
                <a:solidFill>
                  <a:srgbClr val="47CF7D"/>
                </a:solidFill>
                <a:latin typeface="Gmarket Sans Bold"/>
              </a:rPr>
              <a:t> </a:t>
            </a:r>
            <a:r>
              <a:rPr lang="ko-KR" sz="5200" b="0" i="0" u="none" strike="noStrike">
                <a:solidFill>
                  <a:srgbClr val="47CF7D"/>
                </a:solidFill>
                <a:ea typeface="Gmarket Sans Bold"/>
              </a:rPr>
              <a:t>서비스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600"/>
            <a:ext cx="5562600" cy="6527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1879600"/>
            <a:ext cx="6883400" cy="6527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522200" y="4622800"/>
            <a:ext cx="5829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5200" b="0" i="0" u="none" strike="noStrike">
                <a:solidFill>
                  <a:srgbClr val="47CF7D"/>
                </a:solidFill>
                <a:ea typeface="Gmarket Sans Bold"/>
              </a:rPr>
              <a:t>주요</a:t>
            </a:r>
            <a:r>
              <a:rPr lang="en-US" sz="5200" b="0" i="0" u="none" strike="noStrike">
                <a:solidFill>
                  <a:srgbClr val="47CF7D"/>
                </a:solidFill>
                <a:latin typeface="Gmarket Sans Bold"/>
              </a:rPr>
              <a:t> </a:t>
            </a:r>
            <a:r>
              <a:rPr lang="ko-KR" sz="5200" b="0" i="0" u="none" strike="noStrike">
                <a:solidFill>
                  <a:srgbClr val="47CF7D"/>
                </a:solidFill>
                <a:ea typeface="Gmarket Sans Bold"/>
              </a:rPr>
              <a:t>기술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147</Words>
  <Application>Microsoft Office PowerPoint</Application>
  <PresentationFormat>사용자 지정</PresentationFormat>
  <Paragraphs>42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SpoqaHanSans-Bold</vt:lpstr>
      <vt:lpstr>Calibri</vt:lpstr>
      <vt:lpstr>Arial</vt:lpstr>
      <vt:lpstr>SpoqaHanSans-Light</vt:lpstr>
      <vt:lpstr>SpoqaHanSans-Regular</vt:lpstr>
      <vt:lpstr>Gmarket Sans Light</vt:lpstr>
      <vt:lpstr>Gmarket Sans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영빈 손</cp:lastModifiedBy>
  <cp:revision>3</cp:revision>
  <dcterms:created xsi:type="dcterms:W3CDTF">2006-08-16T00:00:00Z</dcterms:created>
  <dcterms:modified xsi:type="dcterms:W3CDTF">2024-12-05T12:43:48Z</dcterms:modified>
</cp:coreProperties>
</file>